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0" r:id="rId3"/>
    <p:sldId id="290" r:id="rId4"/>
    <p:sldId id="285" r:id="rId5"/>
    <p:sldId id="257" r:id="rId6"/>
    <p:sldId id="286" r:id="rId7"/>
    <p:sldId id="279" r:id="rId8"/>
    <p:sldId id="282" r:id="rId9"/>
    <p:sldId id="283" r:id="rId10"/>
    <p:sldId id="284" r:id="rId11"/>
    <p:sldId id="260" r:id="rId12"/>
    <p:sldId id="288"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22DD0984-3A3A-4366-99AB-0DE7FC8AEF17}" type="datetimeFigureOut">
              <a:rPr lang="en-IE" smtClean="0"/>
              <a:t>11/10/2017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1452337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DD0984-3A3A-4366-99AB-0DE7FC8AEF17}" type="datetimeFigureOut">
              <a:rPr lang="en-IE" smtClean="0"/>
              <a:t>11/10/2017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12446710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DD0984-3A3A-4366-99AB-0DE7FC8AEF17}" type="datetimeFigureOut">
              <a:rPr lang="en-IE" smtClean="0"/>
              <a:t>11/10/2017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1312408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22DD0984-3A3A-4366-99AB-0DE7FC8AEF17}" type="datetimeFigureOut">
              <a:rPr lang="en-IE" smtClean="0"/>
              <a:t>11/10/2017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577715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D0984-3A3A-4366-99AB-0DE7FC8AEF17}" type="datetimeFigureOut">
              <a:rPr lang="en-IE" smtClean="0"/>
              <a:t>11/10/2017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2958943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22DD0984-3A3A-4366-99AB-0DE7FC8AEF17}" type="datetimeFigureOut">
              <a:rPr lang="en-IE" smtClean="0"/>
              <a:t>11/10/2017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4012041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22DD0984-3A3A-4366-99AB-0DE7FC8AEF17}" type="datetimeFigureOut">
              <a:rPr lang="en-IE" smtClean="0"/>
              <a:t>11/10/2017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572531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22DD0984-3A3A-4366-99AB-0DE7FC8AEF17}" type="datetimeFigureOut">
              <a:rPr lang="en-IE" smtClean="0"/>
              <a:t>11/10/2017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14646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D0984-3A3A-4366-99AB-0DE7FC8AEF17}" type="datetimeFigureOut">
              <a:rPr lang="en-IE" smtClean="0"/>
              <a:t>11/10/2017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565891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D0984-3A3A-4366-99AB-0DE7FC8AEF17}" type="datetimeFigureOut">
              <a:rPr lang="en-IE" smtClean="0"/>
              <a:t>11/10/2017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150633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D0984-3A3A-4366-99AB-0DE7FC8AEF17}" type="datetimeFigureOut">
              <a:rPr lang="en-IE" smtClean="0"/>
              <a:t>11/10/2017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297B684-C925-4531-A2BB-7F61436EFF85}" type="slidenum">
              <a:rPr lang="en-IE" smtClean="0"/>
              <a:t>‹#›</a:t>
            </a:fld>
            <a:endParaRPr lang="en-IE"/>
          </a:p>
        </p:txBody>
      </p:sp>
    </p:spTree>
    <p:extLst>
      <p:ext uri="{BB962C8B-B14F-4D97-AF65-F5344CB8AC3E}">
        <p14:creationId xmlns:p14="http://schemas.microsoft.com/office/powerpoint/2010/main" val="32269738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D0984-3A3A-4366-99AB-0DE7FC8AEF17}" type="datetimeFigureOut">
              <a:rPr lang="en-IE" smtClean="0"/>
              <a:t>11/10/2017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7B684-C925-4531-A2BB-7F61436EFF85}" type="slidenum">
              <a:rPr lang="en-IE" smtClean="0"/>
              <a:t>‹#›</a:t>
            </a:fld>
            <a:endParaRPr lang="en-IE"/>
          </a:p>
        </p:txBody>
      </p:sp>
    </p:spTree>
    <p:extLst>
      <p:ext uri="{BB962C8B-B14F-4D97-AF65-F5344CB8AC3E}">
        <p14:creationId xmlns:p14="http://schemas.microsoft.com/office/powerpoint/2010/main" val="2067487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FF0000"/>
                </a:solidFill>
              </a:rPr>
              <a:t>Pastoral Care </a:t>
            </a:r>
            <a:r>
              <a:rPr lang="en-IE" b="1" smtClean="0">
                <a:solidFill>
                  <a:srgbClr val="FF0000"/>
                </a:solidFill>
              </a:rPr>
              <a:t>October  2017</a:t>
            </a:r>
            <a:endParaRPr lang="en-IE" b="1"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3278" y="1600200"/>
            <a:ext cx="5277443" cy="4525963"/>
          </a:xfrm>
        </p:spPr>
      </p:pic>
    </p:spTree>
    <p:extLst>
      <p:ext uri="{BB962C8B-B14F-4D97-AF65-F5344CB8AC3E}">
        <p14:creationId xmlns:p14="http://schemas.microsoft.com/office/powerpoint/2010/main" val="221754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FF0000"/>
                </a:solidFill>
              </a:rPr>
              <a:t>Some tips to stay connected:</a:t>
            </a:r>
            <a:br>
              <a:rPr lang="en-IE" b="1" dirty="0" smtClean="0">
                <a:solidFill>
                  <a:srgbClr val="FF0000"/>
                </a:solidFill>
              </a:rPr>
            </a:br>
            <a:endParaRPr lang="en-IE" dirty="0"/>
          </a:p>
        </p:txBody>
      </p:sp>
      <p:sp>
        <p:nvSpPr>
          <p:cNvPr id="3" name="Content Placeholder 2"/>
          <p:cNvSpPr>
            <a:spLocks noGrp="1"/>
          </p:cNvSpPr>
          <p:nvPr>
            <p:ph sz="half" idx="1"/>
          </p:nvPr>
        </p:nvSpPr>
        <p:spPr/>
        <p:txBody>
          <a:bodyPr>
            <a:normAutofit/>
          </a:bodyPr>
          <a:lstStyle/>
          <a:p>
            <a:r>
              <a:rPr lang="en-IE" sz="3600" dirty="0" smtClean="0"/>
              <a:t>3.Reduce your screen time when you are in company. Put the phone away, close your laptop, turn off the TV and have a chat.</a:t>
            </a:r>
          </a:p>
          <a:p>
            <a:endParaRPr lang="en-IE"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72062" y="1710531"/>
            <a:ext cx="3190875" cy="4305300"/>
          </a:xfrm>
        </p:spPr>
      </p:pic>
    </p:spTree>
    <p:extLst>
      <p:ext uri="{BB962C8B-B14F-4D97-AF65-F5344CB8AC3E}">
        <p14:creationId xmlns:p14="http://schemas.microsoft.com/office/powerpoint/2010/main" val="2897965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solidFill>
                  <a:srgbClr val="FF0000"/>
                </a:solidFill>
              </a:rPr>
              <a:t>Pastoral Care October  –Connect </a:t>
            </a:r>
            <a:endParaRPr lang="en-IE" b="1" dirty="0">
              <a:solidFill>
                <a:srgbClr val="FF0000"/>
              </a:solidFill>
            </a:endParaRPr>
          </a:p>
        </p:txBody>
      </p:sp>
      <p:sp>
        <p:nvSpPr>
          <p:cNvPr id="3" name="Content Placeholder 2"/>
          <p:cNvSpPr>
            <a:spLocks noGrp="1"/>
          </p:cNvSpPr>
          <p:nvPr>
            <p:ph sz="half" idx="1"/>
          </p:nvPr>
        </p:nvSpPr>
        <p:spPr/>
        <p:txBody>
          <a:bodyPr>
            <a:normAutofit/>
          </a:bodyPr>
          <a:lstStyle/>
          <a:p>
            <a:r>
              <a:rPr lang="en-IE" sz="4000" i="1" dirty="0" smtClean="0"/>
              <a:t>“The most important things in life are the connections you make with others”</a:t>
            </a:r>
            <a:r>
              <a:rPr lang="en-IE" sz="4000" dirty="0" smtClean="0"/>
              <a:t/>
            </a:r>
            <a:br>
              <a:rPr lang="en-IE" sz="4000" dirty="0" smtClean="0"/>
            </a:br>
            <a:r>
              <a:rPr lang="en-IE" sz="4000" b="1" dirty="0" smtClean="0"/>
              <a:t>Henry Ford</a:t>
            </a:r>
            <a:r>
              <a:rPr lang="en-IE" sz="4000" dirty="0" smtClean="0"/>
              <a:t> </a:t>
            </a:r>
            <a:endParaRPr lang="en-IE" sz="40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38750" y="1628800"/>
            <a:ext cx="2857500" cy="4536504"/>
          </a:xfrm>
        </p:spPr>
      </p:pic>
    </p:spTree>
    <p:extLst>
      <p:ext uri="{BB962C8B-B14F-4D97-AF65-F5344CB8AC3E}">
        <p14:creationId xmlns:p14="http://schemas.microsoft.com/office/powerpoint/2010/main" val="2733432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yanc\Pictures\thumbnail_FB_IMG_14399375245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416823"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0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spTree>
    <p:extLst>
      <p:ext uri="{BB962C8B-B14F-4D97-AF65-F5344CB8AC3E}">
        <p14:creationId xmlns:p14="http://schemas.microsoft.com/office/powerpoint/2010/main" val="2005762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yanc\Pictures\Indicator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453"/>
            <a:ext cx="9144000" cy="646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909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52" descr="Untitled-1-06.jpg"/>
          <p:cNvPicPr preferRelativeResize="0"/>
          <p:nvPr/>
        </p:nvPicPr>
        <p:blipFill rotWithShape="1">
          <a:blip r:embed="rId2">
            <a:alphaModFix/>
          </a:blip>
          <a:srcRect/>
          <a:stretch/>
        </p:blipFill>
        <p:spPr>
          <a:xfrm>
            <a:off x="179512" y="404664"/>
            <a:ext cx="8640960" cy="6048672"/>
          </a:xfrm>
          <a:prstGeom prst="rect">
            <a:avLst/>
          </a:prstGeom>
          <a:noFill/>
          <a:ln>
            <a:noFill/>
          </a:ln>
        </p:spPr>
      </p:pic>
    </p:spTree>
    <p:extLst>
      <p:ext uri="{BB962C8B-B14F-4D97-AF65-F5344CB8AC3E}">
        <p14:creationId xmlns:p14="http://schemas.microsoft.com/office/powerpoint/2010/main" val="413382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FF0000"/>
                </a:solidFill>
              </a:rPr>
              <a:t>Wellness Pastoral Care </a:t>
            </a:r>
            <a:endParaRPr lang="en-IE" b="1" dirty="0">
              <a:solidFill>
                <a:srgbClr val="FF0000"/>
              </a:solidFill>
            </a:endParaRPr>
          </a:p>
        </p:txBody>
      </p:sp>
      <p:sp>
        <p:nvSpPr>
          <p:cNvPr id="3" name="Content Placeholder 2"/>
          <p:cNvSpPr>
            <a:spLocks noGrp="1"/>
          </p:cNvSpPr>
          <p:nvPr>
            <p:ph idx="1"/>
          </p:nvPr>
        </p:nvSpPr>
        <p:spPr/>
        <p:txBody>
          <a:bodyPr>
            <a:normAutofit lnSpcReduction="10000"/>
          </a:bodyPr>
          <a:lstStyle/>
          <a:p>
            <a:r>
              <a:rPr lang="en-IE" dirty="0" smtClean="0">
                <a:solidFill>
                  <a:srgbClr val="0070C0"/>
                </a:solidFill>
              </a:rPr>
              <a:t>October – Connect</a:t>
            </a:r>
          </a:p>
          <a:p>
            <a:r>
              <a:rPr lang="en-IE" dirty="0" smtClean="0">
                <a:solidFill>
                  <a:srgbClr val="0070C0"/>
                </a:solidFill>
              </a:rPr>
              <a:t>November – Resilient </a:t>
            </a:r>
          </a:p>
          <a:p>
            <a:r>
              <a:rPr lang="en-IE" dirty="0" smtClean="0">
                <a:solidFill>
                  <a:srgbClr val="0070C0"/>
                </a:solidFill>
              </a:rPr>
              <a:t>December-Aware</a:t>
            </a:r>
          </a:p>
          <a:p>
            <a:r>
              <a:rPr lang="en-IE" dirty="0" smtClean="0">
                <a:solidFill>
                  <a:srgbClr val="0070C0"/>
                </a:solidFill>
              </a:rPr>
              <a:t>January- Active </a:t>
            </a:r>
          </a:p>
          <a:p>
            <a:r>
              <a:rPr lang="en-IE" dirty="0" smtClean="0">
                <a:solidFill>
                  <a:srgbClr val="0070C0"/>
                </a:solidFill>
              </a:rPr>
              <a:t>February- Responsible </a:t>
            </a:r>
          </a:p>
          <a:p>
            <a:r>
              <a:rPr lang="en-IE" dirty="0" smtClean="0">
                <a:solidFill>
                  <a:srgbClr val="0070C0"/>
                </a:solidFill>
              </a:rPr>
              <a:t>March- Respected </a:t>
            </a:r>
          </a:p>
          <a:p>
            <a:r>
              <a:rPr lang="en-IE" dirty="0" smtClean="0">
                <a:solidFill>
                  <a:srgbClr val="0070C0"/>
                </a:solidFill>
              </a:rPr>
              <a:t>April – Core Strengths </a:t>
            </a:r>
          </a:p>
          <a:p>
            <a:r>
              <a:rPr lang="en-IE" dirty="0" smtClean="0">
                <a:solidFill>
                  <a:srgbClr val="0070C0"/>
                </a:solidFill>
              </a:rPr>
              <a:t>May- Overview </a:t>
            </a:r>
          </a:p>
          <a:p>
            <a:endParaRPr lang="en-IE" dirty="0" smtClean="0"/>
          </a:p>
        </p:txBody>
      </p:sp>
    </p:spTree>
    <p:extLst>
      <p:ext uri="{BB962C8B-B14F-4D97-AF65-F5344CB8AC3E}">
        <p14:creationId xmlns:p14="http://schemas.microsoft.com/office/powerpoint/2010/main" val="828980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FF0000"/>
                </a:solidFill>
              </a:rPr>
              <a:t>Pastoral Care October  - Connect</a:t>
            </a:r>
            <a:endParaRPr lang="en-IE" b="1" dirty="0">
              <a:solidFill>
                <a:srgbClr val="FF0000"/>
              </a:solidFill>
            </a:endParaRPr>
          </a:p>
        </p:txBody>
      </p:sp>
      <p:sp>
        <p:nvSpPr>
          <p:cNvPr id="3" name="Content Placeholder 2"/>
          <p:cNvSpPr>
            <a:spLocks noGrp="1"/>
          </p:cNvSpPr>
          <p:nvPr>
            <p:ph idx="1"/>
          </p:nvPr>
        </p:nvSpPr>
        <p:spPr/>
        <p:txBody>
          <a:bodyPr>
            <a:normAutofit/>
          </a:bodyPr>
          <a:lstStyle/>
          <a:p>
            <a:pPr algn="ctr"/>
            <a:r>
              <a:rPr lang="en-IE" b="1" dirty="0" smtClean="0">
                <a:solidFill>
                  <a:srgbClr val="FF0000"/>
                </a:solidFill>
              </a:rPr>
              <a:t>Connect</a:t>
            </a:r>
          </a:p>
          <a:p>
            <a:r>
              <a:rPr lang="en-IE" sz="4800" b="1" dirty="0" smtClean="0"/>
              <a:t>Evidence shows that good relationships with family and friends and the wider community are important for mental wellbeing.</a:t>
            </a:r>
          </a:p>
        </p:txBody>
      </p:sp>
    </p:spTree>
    <p:extLst>
      <p:ext uri="{BB962C8B-B14F-4D97-AF65-F5344CB8AC3E}">
        <p14:creationId xmlns:p14="http://schemas.microsoft.com/office/powerpoint/2010/main" val="3722095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solidFill>
                  <a:srgbClr val="FF0000"/>
                </a:solidFill>
              </a:rPr>
              <a:t>Pastoral Care October  - Connect</a:t>
            </a:r>
            <a:endParaRPr lang="en-IE" dirty="0"/>
          </a:p>
        </p:txBody>
      </p:sp>
      <p:sp>
        <p:nvSpPr>
          <p:cNvPr id="3" name="Content Placeholder 2"/>
          <p:cNvSpPr>
            <a:spLocks noGrp="1"/>
          </p:cNvSpPr>
          <p:nvPr>
            <p:ph idx="1"/>
          </p:nvPr>
        </p:nvSpPr>
        <p:spPr/>
        <p:txBody>
          <a:bodyPr/>
          <a:lstStyle/>
          <a:p>
            <a:r>
              <a:rPr lang="en-IE" dirty="0" smtClean="0"/>
              <a:t>Many of us would like to spend more time with the people who are most important to us but sometimes life just gets in the way of that. We must make time to connect with the people that matter to us. By nurturing these relationships we feel happier and more secure, giving a better sense of purpose.</a:t>
            </a:r>
          </a:p>
          <a:p>
            <a:endParaRPr lang="en-IE" dirty="0"/>
          </a:p>
        </p:txBody>
      </p:sp>
    </p:spTree>
    <p:extLst>
      <p:ext uri="{BB962C8B-B14F-4D97-AF65-F5344CB8AC3E}">
        <p14:creationId xmlns:p14="http://schemas.microsoft.com/office/powerpoint/2010/main" val="3166501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yanc\Pictures\HS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32656"/>
            <a:ext cx="5805264" cy="580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57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FF0000"/>
                </a:solidFill>
              </a:rPr>
              <a:t>Some tips to stay connected:</a:t>
            </a:r>
            <a:br>
              <a:rPr lang="en-IE" b="1" dirty="0" smtClean="0">
                <a:solidFill>
                  <a:srgbClr val="FF0000"/>
                </a:solidFill>
              </a:rPr>
            </a:br>
            <a:endParaRPr lang="en-IE" dirty="0"/>
          </a:p>
        </p:txBody>
      </p:sp>
      <p:sp>
        <p:nvSpPr>
          <p:cNvPr id="3" name="Content Placeholder 2"/>
          <p:cNvSpPr>
            <a:spLocks noGrp="1"/>
          </p:cNvSpPr>
          <p:nvPr>
            <p:ph sz="half" idx="1"/>
          </p:nvPr>
        </p:nvSpPr>
        <p:spPr/>
        <p:txBody>
          <a:bodyPr>
            <a:normAutofit/>
          </a:bodyPr>
          <a:lstStyle/>
          <a:p>
            <a:r>
              <a:rPr lang="en-IE" sz="3600" dirty="0" smtClean="0"/>
              <a:t>1. Make time each day to connect with your family and friends . This could include ‘family time’ that is a fixed time to connect each day.</a:t>
            </a:r>
          </a:p>
          <a:p>
            <a:endParaRPr lang="en-IE" sz="3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268760"/>
            <a:ext cx="4038600" cy="5040560"/>
          </a:xfrm>
        </p:spPr>
      </p:pic>
    </p:spTree>
    <p:extLst>
      <p:ext uri="{BB962C8B-B14F-4D97-AF65-F5344CB8AC3E}">
        <p14:creationId xmlns:p14="http://schemas.microsoft.com/office/powerpoint/2010/main" val="342457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solidFill>
                  <a:srgbClr val="FF0000"/>
                </a:solidFill>
              </a:rPr>
              <a:t>Some tips to stay connected:</a:t>
            </a:r>
            <a:br>
              <a:rPr lang="en-IE" b="1" dirty="0" smtClean="0">
                <a:solidFill>
                  <a:srgbClr val="FF0000"/>
                </a:solidFill>
              </a:rPr>
            </a:br>
            <a:endParaRPr lang="en-IE" dirty="0"/>
          </a:p>
        </p:txBody>
      </p:sp>
      <p:sp>
        <p:nvSpPr>
          <p:cNvPr id="3" name="Content Placeholder 2"/>
          <p:cNvSpPr>
            <a:spLocks noGrp="1"/>
          </p:cNvSpPr>
          <p:nvPr>
            <p:ph sz="half" idx="1"/>
          </p:nvPr>
        </p:nvSpPr>
        <p:spPr/>
        <p:txBody>
          <a:bodyPr>
            <a:normAutofit/>
          </a:bodyPr>
          <a:lstStyle/>
          <a:p>
            <a:r>
              <a:rPr lang="en-IE" dirty="0" smtClean="0"/>
              <a:t>2. Most people connect on social media sites like Facebook but  face to face contact  is so much more meaningful and beneficial than a “like” or “comment” on Facebook.</a:t>
            </a:r>
          </a:p>
          <a:p>
            <a:endParaRPr lang="en-IE"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72816"/>
            <a:ext cx="4038600" cy="4176463"/>
          </a:xfrm>
        </p:spPr>
      </p:pic>
    </p:spTree>
    <p:extLst>
      <p:ext uri="{BB962C8B-B14F-4D97-AF65-F5344CB8AC3E}">
        <p14:creationId xmlns:p14="http://schemas.microsoft.com/office/powerpoint/2010/main" val="16958829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249</Words>
  <Application>Microsoft Office PowerPoint</Application>
  <PresentationFormat>On-screen Show (4:3)</PresentationFormat>
  <Paragraphs>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Pastoral Care October  2017</vt:lpstr>
      <vt:lpstr>PowerPoint Presentation</vt:lpstr>
      <vt:lpstr>PowerPoint Presentation</vt:lpstr>
      <vt:lpstr>Wellness Pastoral Care </vt:lpstr>
      <vt:lpstr>Pastoral Care October  - Connect</vt:lpstr>
      <vt:lpstr>Pastoral Care October  - Connect</vt:lpstr>
      <vt:lpstr>PowerPoint Presentation</vt:lpstr>
      <vt:lpstr>Some tips to stay connected: </vt:lpstr>
      <vt:lpstr>Some tips to stay connected: </vt:lpstr>
      <vt:lpstr>Some tips to stay connected: </vt:lpstr>
      <vt:lpstr>Pastoral Care October  –Connect </vt:lpstr>
      <vt:lpstr>PowerPoint Presentation</vt:lpstr>
      <vt:lpstr>PowerPoint Presentation</vt:lpstr>
    </vt:vector>
  </TitlesOfParts>
  <Company>Cashel 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Care October  - Connect</dc:title>
  <dc:creator>Catriona Ryan</dc:creator>
  <cp:lastModifiedBy>Catriona Ryan</cp:lastModifiedBy>
  <cp:revision>11</cp:revision>
  <dcterms:created xsi:type="dcterms:W3CDTF">2017-10-10T22:46:25Z</dcterms:created>
  <dcterms:modified xsi:type="dcterms:W3CDTF">2017-10-11T12:18:28Z</dcterms:modified>
</cp:coreProperties>
</file>